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167" d="100"/>
          <a:sy n="167" d="100"/>
        </p:scale>
        <p:origin x="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8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3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44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5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95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98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2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D54A-2140-B94C-AF49-511FF0CE8EB2}" type="datetimeFigureOut">
              <a:rPr lang="en-US" smtClean="0"/>
              <a:t>11/18/20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3D4C-B5ED-2C47-BACC-A47CCC246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2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7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F7552A4-DB66-8549-A760-1DF89438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556FA-749C-2843-8105-75C977055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4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69AAEF-8061-A54E-A43C-0A7B7ACA2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04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7A0F8-6AD6-0443-A6AB-30A953F1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4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0DCC5-3DD0-6543-909F-986D2873A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57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E8FF71-EEDA-5741-9863-BD7678846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7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1F3824-0572-E34B-9BD3-A0FD7B3C4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78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C82451-305C-634D-BBB0-42E95748C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4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EDCEE-A05E-8E4F-922F-A4BEBE7A7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44FC06-5D86-894E-9DAD-86854DA3B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8EE50A-290F-3942-9E92-66835E73F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2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AE4A64-2A9E-F141-BC30-019E42D08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6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DE6A3-B4A0-6141-83A5-6210914E5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4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30B97-27F7-2B46-A1B2-8224D44A8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8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0</Words>
  <Application>Microsoft Macintosh PowerPoint</Application>
  <PresentationFormat>On-screen Show (16:9)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2020-11-18T14:48:47Z</dcterms:created>
  <dcterms:modified xsi:type="dcterms:W3CDTF">2020-11-18T16:50:04Z</dcterms:modified>
</cp:coreProperties>
</file>